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7"/>
  </p:notesMasterIdLst>
  <p:sldIdLst>
    <p:sldId id="257" r:id="rId2"/>
    <p:sldId id="260" r:id="rId3"/>
    <p:sldId id="261" r:id="rId4"/>
    <p:sldId id="262" r:id="rId5"/>
    <p:sldId id="263" r:id="rId6"/>
    <p:sldId id="264" r:id="rId7"/>
    <p:sldId id="256" r:id="rId8"/>
    <p:sldId id="297" r:id="rId9"/>
    <p:sldId id="298" r:id="rId10"/>
    <p:sldId id="272" r:id="rId11"/>
    <p:sldId id="258" r:id="rId12"/>
    <p:sldId id="300" r:id="rId13"/>
    <p:sldId id="259" r:id="rId14"/>
    <p:sldId id="301" r:id="rId15"/>
    <p:sldId id="268" r:id="rId16"/>
    <p:sldId id="302" r:id="rId17"/>
    <p:sldId id="269" r:id="rId18"/>
    <p:sldId id="270" r:id="rId19"/>
    <p:sldId id="271" r:id="rId20"/>
    <p:sldId id="303" r:id="rId21"/>
    <p:sldId id="304" r:id="rId22"/>
    <p:sldId id="266" r:id="rId23"/>
    <p:sldId id="267" r:id="rId24"/>
    <p:sldId id="285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2ABED-E14A-4FEF-BECC-0C25F2FC0784}" type="datetimeFigureOut">
              <a:rPr lang="hu-HU" smtClean="0"/>
              <a:t>2020. 05. 13.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32D7-51D3-46E9-8B26-EB0568BD0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54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>
            <a:extLst>
              <a:ext uri="{FF2B5EF4-FFF2-40B4-BE49-F238E27FC236}">
                <a16:creationId xmlns:a16="http://schemas.microsoft.com/office/drawing/2014/main" id="{E78C73AF-DBC4-4B09-9E66-FA35207A19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Jegyzetek helye 2">
            <a:extLst>
              <a:ext uri="{FF2B5EF4-FFF2-40B4-BE49-F238E27FC236}">
                <a16:creationId xmlns:a16="http://schemas.microsoft.com/office/drawing/2014/main" id="{CC81A882-D3EF-426A-8BE3-923BA80CB8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20138AEF-3730-491E-822A-9B81D1A49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C256B0-5C82-40ED-9AFC-DBF61522A617}" type="slidenum">
              <a:rPr lang="hu-HU" altLang="hu-HU"/>
              <a:pPr eaLnBrk="1" hangingPunct="1"/>
              <a:t>21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07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20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646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032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360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961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49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420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7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1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91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3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34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49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01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21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27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9B0573-9A73-4568-8172-7ECD0A1630E3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10EEC4-9F5A-4279-8D45-E159625C4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41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Személyi Higiénia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1-4. osztály</a:t>
            </a:r>
          </a:p>
        </p:txBody>
      </p:sp>
    </p:spTree>
    <p:extLst>
      <p:ext uri="{BB962C8B-B14F-4D97-AF65-F5344CB8AC3E}">
        <p14:creationId xmlns:p14="http://schemas.microsoft.com/office/powerpoint/2010/main" val="786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>
            <a:extLst>
              <a:ext uri="{FF2B5EF4-FFF2-40B4-BE49-F238E27FC236}">
                <a16:creationId xmlns:a16="http://schemas.microsoft.com/office/drawing/2014/main" id="{A29C1DA2-91D0-46AA-88F9-172EA3A9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?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891832BD-5E1D-4D7C-B51A-812820684E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91" y="3259098"/>
            <a:ext cx="2780017" cy="1639966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BB5294F6-E29A-4C17-B99D-DF0775CF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5254820" cy="1596177"/>
          </a:xfrm>
        </p:spPr>
        <p:txBody>
          <a:bodyPr/>
          <a:lstStyle/>
          <a:p>
            <a:pPr eaLnBrk="1" hangingPunct="1"/>
            <a:r>
              <a:rPr lang="hu-HU" altLang="hu-HU" dirty="0"/>
              <a:t>Helyes fogmosás 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960FEBB6-E769-457F-8E16-98E54620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71738"/>
            <a:ext cx="152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857E4DAE-A800-433A-9121-5B1B147A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2471738"/>
            <a:ext cx="246062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062078F1-6C09-4414-A2CB-D7612890E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862013"/>
            <a:ext cx="228600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>
            <a:extLst>
              <a:ext uri="{FF2B5EF4-FFF2-40B4-BE49-F238E27FC236}">
                <a16:creationId xmlns:a16="http://schemas.microsoft.com/office/drawing/2014/main" id="{5C3E7366-04BE-4B08-B301-0EE3A04A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Fogtündérek, akik vigyázzák a fogainkat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E2597C2A-0789-4781-AFF2-B33C6DCD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19313"/>
            <a:ext cx="2541588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9853A8F2-E22B-4A50-B016-27D5FFF63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81300"/>
            <a:ext cx="37719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F873D179-0E98-4369-9123-C69487D2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6983012" cy="1596177"/>
          </a:xfrm>
        </p:spPr>
        <p:txBody>
          <a:bodyPr/>
          <a:lstStyle/>
          <a:p>
            <a:pPr eaLnBrk="1" hangingPunct="1"/>
            <a:r>
              <a:rPr lang="hu-HU" altLang="hu-HU" dirty="0"/>
              <a:t>Fogkefék</a:t>
            </a:r>
          </a:p>
        </p:txBody>
      </p:sp>
      <p:pic>
        <p:nvPicPr>
          <p:cNvPr id="12293" name="Picture 8">
            <a:extLst>
              <a:ext uri="{FF2B5EF4-FFF2-40B4-BE49-F238E27FC236}">
                <a16:creationId xmlns:a16="http://schemas.microsoft.com/office/drawing/2014/main" id="{765282DC-3EE5-4386-B7D5-956AF6FBC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100138"/>
            <a:ext cx="1152525" cy="1536700"/>
          </a:xfrm>
          <a:noFill/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A2B37D27-965D-47C7-A74F-302AB511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743200"/>
            <a:ext cx="1866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>
            <a:extLst>
              <a:ext uri="{FF2B5EF4-FFF2-40B4-BE49-F238E27FC236}">
                <a16:creationId xmlns:a16="http://schemas.microsoft.com/office/drawing/2014/main" id="{C7C28B9B-3710-4BED-B5FD-84BB207B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>
            <a:extLst>
              <a:ext uri="{FF2B5EF4-FFF2-40B4-BE49-F238E27FC236}">
                <a16:creationId xmlns:a16="http://schemas.microsoft.com/office/drawing/2014/main" id="{2191AF11-E22C-41D0-98D9-CFEF4337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15240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>
            <a:extLst>
              <a:ext uri="{FF2B5EF4-FFF2-40B4-BE49-F238E27FC236}">
                <a16:creationId xmlns:a16="http://schemas.microsoft.com/office/drawing/2014/main" id="{B397994B-5B5E-4F95-9EA0-3902475F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4248618" cy="1596177"/>
          </a:xfrm>
        </p:spPr>
        <p:txBody>
          <a:bodyPr/>
          <a:lstStyle/>
          <a:p>
            <a:pPr eaLnBrk="1" hangingPunct="1"/>
            <a:r>
              <a:rPr lang="hu-HU" altLang="hu-HU" dirty="0"/>
              <a:t>Fogkrémek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C183DFEB-D9BB-4AC9-ABAB-732FAC3E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7A17088A-B970-4CFA-969E-E84A5255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644900"/>
            <a:ext cx="22574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9FFC434C-8E29-4528-B113-9A1E8B20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733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>
            <a:extLst>
              <a:ext uri="{FF2B5EF4-FFF2-40B4-BE49-F238E27FC236}">
                <a16:creationId xmlns:a16="http://schemas.microsoft.com/office/drawing/2014/main" id="{52445072-571E-4B04-B221-D8B80398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4575643" cy="1596177"/>
          </a:xfrm>
        </p:spPr>
        <p:txBody>
          <a:bodyPr/>
          <a:lstStyle/>
          <a:p>
            <a:pPr eaLnBrk="1" hangingPunct="1"/>
            <a:r>
              <a:rPr lang="hu-HU" altLang="hu-HU" dirty="0"/>
              <a:t> Fogselyem 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C2766614-FF10-4CBD-8CE7-ABA2CE6E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12553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32E10887-BDA3-4D14-91C7-AE05D7320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74988"/>
            <a:ext cx="29305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>
            <a:extLst>
              <a:ext uri="{FF2B5EF4-FFF2-40B4-BE49-F238E27FC236}">
                <a16:creationId xmlns:a16="http://schemas.microsoft.com/office/drawing/2014/main" id="{D180774D-FBEB-4D20-8DD1-723B359B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>
            <a:extLst>
              <a:ext uri="{FF2B5EF4-FFF2-40B4-BE49-F238E27FC236}">
                <a16:creationId xmlns:a16="http://schemas.microsoft.com/office/drawing/2014/main" id="{391966C5-C383-4A3C-A5CC-05B0DCAF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Miért fontos jól megrágni az ételt?</a:t>
            </a:r>
          </a:p>
        </p:txBody>
      </p:sp>
      <p:pic>
        <p:nvPicPr>
          <p:cNvPr id="15363" name="Picture 7">
            <a:extLst>
              <a:ext uri="{FF2B5EF4-FFF2-40B4-BE49-F238E27FC236}">
                <a16:creationId xmlns:a16="http://schemas.microsoft.com/office/drawing/2014/main" id="{7B0331D2-1F3D-4B03-817E-D49F8023F3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214695"/>
            <a:ext cx="2584450" cy="1525587"/>
          </a:xfrm>
          <a:noFill/>
        </p:spPr>
      </p:pic>
      <p:pic>
        <p:nvPicPr>
          <p:cNvPr id="15364" name="Picture 8">
            <a:extLst>
              <a:ext uri="{FF2B5EF4-FFF2-40B4-BE49-F238E27FC236}">
                <a16:creationId xmlns:a16="http://schemas.microsoft.com/office/drawing/2014/main" id="{4ED7F2FD-CD8A-48E0-BAC5-F850F03E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44900"/>
            <a:ext cx="28003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>
            <a:extLst>
              <a:ext uri="{FF2B5EF4-FFF2-40B4-BE49-F238E27FC236}">
                <a16:creationId xmlns:a16="http://schemas.microsoft.com/office/drawing/2014/main" id="{6779E9DA-6930-44BC-9B29-4FAAB338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5398836" cy="1596177"/>
          </a:xfrm>
        </p:spPr>
        <p:txBody>
          <a:bodyPr/>
          <a:lstStyle/>
          <a:p>
            <a:pPr eaLnBrk="1" hangingPunct="1"/>
            <a:r>
              <a:rPr lang="hu-HU" altLang="hu-HU" dirty="0"/>
              <a:t>Fognyűvő manók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9DAD0121-C2BB-41DD-9958-CC7B8AFA6F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852738"/>
            <a:ext cx="3327400" cy="2495550"/>
          </a:xfrm>
          <a:noFill/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DDD4678A-7FF3-4248-813F-525C4BEA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81075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>
            <a:extLst>
              <a:ext uri="{FF2B5EF4-FFF2-40B4-BE49-F238E27FC236}">
                <a16:creationId xmlns:a16="http://schemas.microsoft.com/office/drawing/2014/main" id="{CFCD4236-575E-4718-A08F-54285EBA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Édességek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4DF3E8B1-995C-436E-A879-50E283BD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37063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42BF1438-4BCD-4CD3-8E42-79AF2FD8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6378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70A70301-191E-4323-B5B0-A91F9017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9177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>
            <a:extLst>
              <a:ext uri="{FF2B5EF4-FFF2-40B4-BE49-F238E27FC236}">
                <a16:creationId xmlns:a16="http://schemas.microsoft.com/office/drawing/2014/main" id="{09AA7D62-4306-488C-8821-4E6E8AB7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Azok a fránya bacik…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1E3A68FF-EDF6-4D91-B93E-6BFC3835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41370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5616" y="125413"/>
            <a:ext cx="7129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b="1" u="sng" dirty="0">
                <a:latin typeface="Bookman Old Style" pitchFamily="18" charset="0"/>
              </a:rPr>
              <a:t>HIGÉNIA = Tisztaság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309813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14469"/>
            <a:ext cx="3740050" cy="32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316280" y="5526739"/>
            <a:ext cx="10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babaszag</a:t>
            </a:r>
          </a:p>
        </p:txBody>
      </p:sp>
    </p:spTree>
    <p:extLst>
      <p:ext uri="{BB962C8B-B14F-4D97-AF65-F5344CB8AC3E}">
        <p14:creationId xmlns:p14="http://schemas.microsoft.com/office/powerpoint/2010/main" val="2534966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>
            <a:extLst>
              <a:ext uri="{FF2B5EF4-FFF2-40B4-BE49-F238E27FC236}">
                <a16:creationId xmlns:a16="http://schemas.microsoft.com/office/drawing/2014/main" id="{6FD2A31A-2056-4E3A-82D9-235C01FD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Szuvasodás-ez már fáj!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5BA68026-4BA3-4842-8912-7B948308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06613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45120B18-452C-47C6-BC73-C580326A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365625"/>
            <a:ext cx="3602037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3EF1A23F-5599-4D18-A190-75AC37F5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3495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CC701EBC-210A-4991-A6BD-588AA780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Fogorvosnál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E73D39FA-633C-4FA4-80A7-24A12D53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527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B907C7A0-FA5A-4C5F-8D87-9739A8CEC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43074" y="332656"/>
            <a:ext cx="3857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TÖRZS, HAJLATOK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5" y="2636912"/>
            <a:ext cx="3644411" cy="211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84195" cy="45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elé nyíl 2"/>
          <p:cNvSpPr/>
          <p:nvPr/>
        </p:nvSpPr>
        <p:spPr>
          <a:xfrm>
            <a:off x="4427984" y="1412776"/>
            <a:ext cx="360040" cy="4734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201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05624"/>
            <a:ext cx="5607100" cy="420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762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4221088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236260" y="577662"/>
            <a:ext cx="1974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KÉZ, LÁB</a:t>
            </a:r>
          </a:p>
        </p:txBody>
      </p:sp>
    </p:spTree>
    <p:extLst>
      <p:ext uri="{BB962C8B-B14F-4D97-AF65-F5344CB8AC3E}">
        <p14:creationId xmlns:p14="http://schemas.microsoft.com/office/powerpoint/2010/main" val="3283196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020785" y="312317"/>
            <a:ext cx="872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Haj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7" y="645478"/>
            <a:ext cx="2304256" cy="199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hajmosás: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hetente 1-2x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hajtípusnak megfelelő samponnal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ésülködés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(saját fésű!)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fejtetű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53731"/>
            <a:ext cx="3384376" cy="431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81" y="1888211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4" y="3455074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698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3568" y="1988840"/>
            <a:ext cx="7339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10225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4025" y="334963"/>
            <a:ext cx="45180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b="1" u="sng" dirty="0">
                <a:latin typeface="Bookman Old Style" pitchFamily="18" charset="0"/>
              </a:rPr>
              <a:t>Mikor, mit?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6876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6978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337"/>
            <a:ext cx="20193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4495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35610"/>
            <a:ext cx="27241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80" y="4771027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48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057115" y="306846"/>
            <a:ext cx="102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ARC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67870" cy="39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77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0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4" y="260648"/>
            <a:ext cx="27733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5273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4292"/>
            <a:ext cx="2481808" cy="37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176464" cy="274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12" y="4375212"/>
            <a:ext cx="3287440" cy="21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>
            <a:extLst>
              <a:ext uri="{FF2B5EF4-FFF2-40B4-BE49-F238E27FC236}">
                <a16:creationId xmlns:a16="http://schemas.microsoft.com/office/drawing/2014/main" id="{5D8006BC-E640-4802-81DC-7D71A4D91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3" y="1988840"/>
            <a:ext cx="6787406" cy="2421235"/>
          </a:xfrm>
        </p:spPr>
        <p:txBody>
          <a:bodyPr/>
          <a:lstStyle/>
          <a:p>
            <a:pPr eaLnBrk="1" hangingPunct="1"/>
            <a:r>
              <a:rPr lang="hu-HU" altLang="hu-HU" b="1" dirty="0">
                <a:solidFill>
                  <a:schemeClr val="accent1">
                    <a:lumMod val="75000"/>
                  </a:schemeClr>
                </a:solidFill>
              </a:rPr>
              <a:t>Fogmosás</a:t>
            </a:r>
          </a:p>
        </p:txBody>
      </p:sp>
      <p:sp>
        <p:nvSpPr>
          <p:cNvPr id="5123" name="Alcím 2">
            <a:extLst>
              <a:ext uri="{FF2B5EF4-FFF2-40B4-BE49-F238E27FC236}">
                <a16:creationId xmlns:a16="http://schemas.microsoft.com/office/drawing/2014/main" id="{566C7D01-9281-4640-B0F7-29018D6A6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dirty="0"/>
              <a:t>Védőnő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>
            <a:extLst>
              <a:ext uri="{FF2B5EF4-FFF2-40B4-BE49-F238E27FC236}">
                <a16:creationId xmlns:a16="http://schemas.microsoft.com/office/drawing/2014/main" id="{8EC10458-C12D-4E15-B8B6-F4EE3469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A fog és fogsor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B4E060BC-0131-4121-AE4A-20189A55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1200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AE807231-1DCF-4B02-89B9-E1364E43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403600"/>
            <a:ext cx="1676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>
            <a:extLst>
              <a:ext uri="{FF2B5EF4-FFF2-40B4-BE49-F238E27FC236}">
                <a16:creationId xmlns:a16="http://schemas.microsoft.com/office/drawing/2014/main" id="{2F5A3B34-C519-4DD3-9D1B-09A8D0D0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4318716" cy="1596177"/>
          </a:xfrm>
        </p:spPr>
        <p:txBody>
          <a:bodyPr/>
          <a:lstStyle/>
          <a:p>
            <a:pPr eaLnBrk="1" hangingPunct="1"/>
            <a:r>
              <a:rPr lang="hu-HU" altLang="hu-HU" dirty="0"/>
              <a:t>Tejfogacskák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3EEF9981-2F34-4097-A8A1-053F559A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84B4A24C-B34A-40E0-AD60-CD84AFF4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65625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647DAA83-FB13-4967-8568-E56DE6C3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22650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175</TotalTime>
  <Words>82</Words>
  <Application>Microsoft Office PowerPoint</Application>
  <PresentationFormat>Diavetítés a képernyőre (4:3 oldalarány)</PresentationFormat>
  <Paragraphs>33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Bookman Old Style</vt:lpstr>
      <vt:lpstr>Calibri</vt:lpstr>
      <vt:lpstr>Tw Cen MT</vt:lpstr>
      <vt:lpstr>Cseppecske</vt:lpstr>
      <vt:lpstr>Személyi Higiénia</vt:lpstr>
      <vt:lpstr>PowerPoint-bemutató</vt:lpstr>
      <vt:lpstr>PowerPoint-bemutató</vt:lpstr>
      <vt:lpstr>PowerPoint-bemutató</vt:lpstr>
      <vt:lpstr>PowerPoint-bemutató</vt:lpstr>
      <vt:lpstr>PowerPoint-bemutató</vt:lpstr>
      <vt:lpstr>Fogmosás</vt:lpstr>
      <vt:lpstr>A fog és fogsor</vt:lpstr>
      <vt:lpstr>Tejfogacskák</vt:lpstr>
      <vt:lpstr>?</vt:lpstr>
      <vt:lpstr>Helyes fogmosás </vt:lpstr>
      <vt:lpstr>Fogtündérek, akik vigyázzák a fogainkat</vt:lpstr>
      <vt:lpstr>Fogkefék</vt:lpstr>
      <vt:lpstr>Fogkrémek</vt:lpstr>
      <vt:lpstr> Fogselyem </vt:lpstr>
      <vt:lpstr>Miért fontos jól megrágni az ételt?</vt:lpstr>
      <vt:lpstr>Fognyűvő manók</vt:lpstr>
      <vt:lpstr>Édességek</vt:lpstr>
      <vt:lpstr>Azok a fránya bacik…</vt:lpstr>
      <vt:lpstr>Szuvasodás-ez már fáj!</vt:lpstr>
      <vt:lpstr>Fogorvosnál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Higiénia</dc:title>
  <dc:creator>Védőnő</dc:creator>
  <cp:lastModifiedBy>Marian</cp:lastModifiedBy>
  <cp:revision>26</cp:revision>
  <dcterms:created xsi:type="dcterms:W3CDTF">2013-11-03T23:26:14Z</dcterms:created>
  <dcterms:modified xsi:type="dcterms:W3CDTF">2020-05-13T07:53:13Z</dcterms:modified>
</cp:coreProperties>
</file>